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0">
          <p15:clr>
            <a:srgbClr val="A4A3A4"/>
          </p15:clr>
        </p15:guide>
        <p15:guide id="2" pos="3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540" autoAdjust="0"/>
    <p:restoredTop sz="94694"/>
  </p:normalViewPr>
  <p:slideViewPr>
    <p:cSldViewPr snapToGrid="0" snapToObjects="1" showGuides="1">
      <p:cViewPr varScale="1">
        <p:scale>
          <a:sx n="161" d="100"/>
          <a:sy n="161" d="100"/>
        </p:scale>
        <p:origin x="1776" y="200"/>
      </p:cViewPr>
      <p:guideLst>
        <p:guide orient="horz" pos="1790"/>
        <p:guide pos="3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6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2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2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3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1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9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5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0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1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2A38-9571-8943-B1EC-5DD787849B1C}" type="datetimeFigureOut">
              <a:rPr lang="en-US" smtClean="0"/>
              <a:t>2/21/23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F4635-328A-4942-B933-9316327A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2131A1-1587-50B0-CC7F-CB4D6A35C562}"/>
              </a:ext>
            </a:extLst>
          </p:cNvPr>
          <p:cNvSpPr txBox="1"/>
          <p:nvPr/>
        </p:nvSpPr>
        <p:spPr>
          <a:xfrm>
            <a:off x="2989690" y="262393"/>
            <a:ext cx="60827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Welcome to a rare opportunity to learn about the future of the Internet directly from the next generation of Internet leaders. Members of the </a:t>
            </a:r>
            <a:r>
              <a:rPr lang="en-US" sz="1600" dirty="0" err="1">
                <a:solidFill>
                  <a:schemeClr val="bg1"/>
                </a:solidFill>
              </a:rPr>
              <a:t>NextGen@ICANN</a:t>
            </a:r>
            <a:r>
              <a:rPr lang="en-US" sz="1600" dirty="0">
                <a:solidFill>
                  <a:schemeClr val="bg1"/>
                </a:solidFill>
              </a:rPr>
              <a:t> program will be delivering rapid-fire presentations that are 5-10 minutes in length. Each presentation showcases the impressive work being done by members of the program. Thank you for your support!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			 Tuesday 14 March Part 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FB8656-74AC-A70C-FEBC-EE7900E40522}"/>
              </a:ext>
            </a:extLst>
          </p:cNvPr>
          <p:cNvSpPr txBox="1"/>
          <p:nvPr/>
        </p:nvSpPr>
        <p:spPr>
          <a:xfrm>
            <a:off x="2449003" y="2504661"/>
            <a:ext cx="6512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Abdias Zambrano				Country of Residence  	Panama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Daphline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Belléus</a:t>
            </a:r>
            <a:r>
              <a:rPr lang="en-US" sz="1600" dirty="0">
                <a:solidFill>
                  <a:schemeClr val="bg1"/>
                </a:solidFill>
              </a:rPr>
              <a:t>				Country of Residence 	Haiti Bernardo </a:t>
            </a:r>
            <a:r>
              <a:rPr lang="en-US" sz="1600" dirty="0" err="1">
                <a:solidFill>
                  <a:schemeClr val="bg1"/>
                </a:solidFill>
              </a:rPr>
              <a:t>Beiriz</a:t>
            </a:r>
            <a:r>
              <a:rPr lang="en-US" sz="1600" dirty="0">
                <a:solidFill>
                  <a:schemeClr val="bg1"/>
                </a:solidFill>
              </a:rPr>
              <a:t>				Country of Residence 	Brazil</a:t>
            </a:r>
          </a:p>
          <a:p>
            <a:r>
              <a:rPr lang="en-US" sz="1600" dirty="0">
                <a:solidFill>
                  <a:schemeClr val="bg1"/>
                </a:solidFill>
              </a:rPr>
              <a:t>Shanelle McPherson			Country of Residence 	Jamaica</a:t>
            </a:r>
          </a:p>
          <a:p>
            <a:r>
              <a:rPr lang="en-US" sz="1600" dirty="0">
                <a:solidFill>
                  <a:schemeClr val="bg1"/>
                </a:solidFill>
              </a:rPr>
              <a:t>Nathan </a:t>
            </a:r>
            <a:r>
              <a:rPr lang="en-US" sz="1600" dirty="0" err="1">
                <a:solidFill>
                  <a:schemeClr val="bg1"/>
                </a:solidFill>
              </a:rPr>
              <a:t>Paschoalini</a:t>
            </a:r>
            <a:r>
              <a:rPr lang="en-US" sz="1600" dirty="0">
                <a:solidFill>
                  <a:schemeClr val="bg1"/>
                </a:solidFill>
              </a:rPr>
              <a:t> R. Batista		Country of Residence 	Brazil</a:t>
            </a:r>
          </a:p>
          <a:p>
            <a:r>
              <a:rPr lang="en-US" sz="1600" dirty="0">
                <a:solidFill>
                  <a:schemeClr val="bg1"/>
                </a:solidFill>
              </a:rPr>
              <a:t>Milagro Antonia </a:t>
            </a:r>
            <a:r>
              <a:rPr lang="en-US" sz="1600" dirty="0" err="1">
                <a:solidFill>
                  <a:schemeClr val="bg1"/>
                </a:solidFill>
              </a:rPr>
              <a:t>Suira</a:t>
            </a:r>
            <a:r>
              <a:rPr lang="en-US" sz="1600" dirty="0">
                <a:solidFill>
                  <a:schemeClr val="bg1"/>
                </a:solidFill>
              </a:rPr>
              <a:t> Jimenez		Country of Residence      Panama</a:t>
            </a:r>
          </a:p>
        </p:txBody>
      </p:sp>
    </p:spTree>
    <p:extLst>
      <p:ext uri="{BB962C8B-B14F-4D97-AF65-F5344CB8AC3E}">
        <p14:creationId xmlns:p14="http://schemas.microsoft.com/office/powerpoint/2010/main" val="75566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184D7-BB81-568E-636B-EAFA38A384F1}"/>
              </a:ext>
            </a:extLst>
          </p:cNvPr>
          <p:cNvSpPr txBox="1"/>
          <p:nvPr/>
        </p:nvSpPr>
        <p:spPr>
          <a:xfrm>
            <a:off x="3077155" y="111318"/>
            <a:ext cx="58713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Welcome to a rare opportunity to learn about the future of the Internet directly from the next generation of Internet leaders. Members of the </a:t>
            </a:r>
            <a:r>
              <a:rPr lang="en-US" sz="1600" dirty="0" err="1">
                <a:solidFill>
                  <a:schemeClr val="bg1"/>
                </a:solidFill>
              </a:rPr>
              <a:t>NextGen@ICANN</a:t>
            </a:r>
            <a:r>
              <a:rPr lang="en-US" sz="1600" dirty="0">
                <a:solidFill>
                  <a:schemeClr val="bg1"/>
                </a:solidFill>
              </a:rPr>
              <a:t> program will be delivering rapid-fire presentations that are 5-10 minutes in length. Each presentation showcases the impressive work being done by members of the program. Thank you for your support!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			</a:t>
            </a:r>
            <a:r>
              <a:rPr lang="en-US" sz="1600">
                <a:solidFill>
                  <a:schemeClr val="bg1"/>
                </a:solidFill>
              </a:rPr>
              <a:t> Tuesday 14 </a:t>
            </a:r>
            <a:r>
              <a:rPr lang="en-US" sz="1600" dirty="0">
                <a:solidFill>
                  <a:schemeClr val="bg1"/>
                </a:solidFill>
              </a:rPr>
              <a:t>March </a:t>
            </a:r>
            <a:r>
              <a:rPr lang="en-US" sz="1600">
                <a:solidFill>
                  <a:schemeClr val="bg1"/>
                </a:solidFill>
              </a:rPr>
              <a:t>Part 2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D50CD-5277-99DA-0844-B86FF43B9284}"/>
              </a:ext>
            </a:extLst>
          </p:cNvPr>
          <p:cNvSpPr txBox="1"/>
          <p:nvPr/>
        </p:nvSpPr>
        <p:spPr>
          <a:xfrm>
            <a:off x="3077155" y="2281602"/>
            <a:ext cx="56056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Abdias Zambrano			Country of Residence 	Panama</a:t>
            </a:r>
          </a:p>
          <a:p>
            <a:r>
              <a:rPr lang="en-US" sz="1400" dirty="0">
                <a:solidFill>
                  <a:schemeClr val="bg1"/>
                </a:solidFill>
              </a:rPr>
              <a:t>Nathan </a:t>
            </a:r>
            <a:r>
              <a:rPr lang="en-US" sz="1400" dirty="0" err="1">
                <a:solidFill>
                  <a:schemeClr val="bg1"/>
                </a:solidFill>
              </a:rPr>
              <a:t>Paschoalini</a:t>
            </a:r>
            <a:r>
              <a:rPr lang="en-US" sz="1400" dirty="0">
                <a:solidFill>
                  <a:schemeClr val="bg1"/>
                </a:solidFill>
              </a:rPr>
              <a:t> R. Batista	Country of Residence 	Brazil Shanelle McPherson			Country of Residence   Jamaica</a:t>
            </a:r>
          </a:p>
          <a:p>
            <a:r>
              <a:rPr lang="en-US" sz="1400" dirty="0">
                <a:solidFill>
                  <a:schemeClr val="bg1"/>
                </a:solidFill>
              </a:rPr>
              <a:t>Bernardo </a:t>
            </a:r>
            <a:r>
              <a:rPr lang="en-US" sz="1400" dirty="0" err="1">
                <a:solidFill>
                  <a:schemeClr val="bg1"/>
                </a:solidFill>
              </a:rPr>
              <a:t>Beiriz</a:t>
            </a:r>
            <a:r>
              <a:rPr lang="en-US" sz="1400" dirty="0">
                <a:solidFill>
                  <a:schemeClr val="bg1"/>
                </a:solidFill>
              </a:rPr>
              <a:t>				Country of Residence 	Brazil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Daphline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Belléus</a:t>
            </a:r>
            <a:r>
              <a:rPr lang="en-US" sz="1400" dirty="0">
                <a:solidFill>
                  <a:schemeClr val="bg1"/>
                </a:solidFill>
              </a:rPr>
              <a:t> 			Country of Residence 	Haiti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Milagro Antonia </a:t>
            </a:r>
            <a:r>
              <a:rPr lang="en-US" sz="1400" dirty="0" err="1">
                <a:solidFill>
                  <a:schemeClr val="bg1"/>
                </a:solidFill>
              </a:rPr>
              <a:t>Suira</a:t>
            </a:r>
            <a:r>
              <a:rPr lang="en-US" sz="1400" dirty="0">
                <a:solidFill>
                  <a:schemeClr val="bg1"/>
                </a:solidFill>
              </a:rPr>
              <a:t> Jimenez	Country of Residence 	Panama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6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D3CA07-8AF5-E145-93F2-88A9D9855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3137"/>
            <a:ext cx="9143995" cy="5140363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47F808-593E-1F4F-B56E-D863A2197B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548" y="185190"/>
            <a:ext cx="2745259" cy="1638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184D7-BB81-568E-636B-EAFA38A384F1}"/>
              </a:ext>
            </a:extLst>
          </p:cNvPr>
          <p:cNvSpPr txBox="1"/>
          <p:nvPr/>
        </p:nvSpPr>
        <p:spPr>
          <a:xfrm>
            <a:off x="3077155" y="111318"/>
            <a:ext cx="58713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Welcome to a rare opportunity to learn about the future of the Internet directly from the next generation of Internet leaders. Members of the </a:t>
            </a:r>
            <a:r>
              <a:rPr lang="en-US" sz="1600" dirty="0" err="1">
                <a:solidFill>
                  <a:schemeClr val="bg1"/>
                </a:solidFill>
              </a:rPr>
              <a:t>NextGen@ICANN</a:t>
            </a:r>
            <a:r>
              <a:rPr lang="en-US" sz="1600" dirty="0">
                <a:solidFill>
                  <a:schemeClr val="bg1"/>
                </a:solidFill>
              </a:rPr>
              <a:t> program will be delivering rapid-fire presentations that are 5-10 minutes in length. Each presentation showcases the impressive work being done by members of the program. Thank you for your support!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				 Tuesday 14 March Part 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D50CD-5277-99DA-0844-B86FF43B9284}"/>
              </a:ext>
            </a:extLst>
          </p:cNvPr>
          <p:cNvSpPr txBox="1"/>
          <p:nvPr/>
        </p:nvSpPr>
        <p:spPr>
          <a:xfrm>
            <a:off x="3077154" y="2281602"/>
            <a:ext cx="58713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Nathan </a:t>
            </a:r>
            <a:r>
              <a:rPr lang="en-US" sz="1400" dirty="0" err="1">
                <a:solidFill>
                  <a:schemeClr val="bg1"/>
                </a:solidFill>
              </a:rPr>
              <a:t>Paschoalini</a:t>
            </a:r>
            <a:r>
              <a:rPr lang="en-US" sz="1400" dirty="0">
                <a:solidFill>
                  <a:schemeClr val="bg1"/>
                </a:solidFill>
              </a:rPr>
              <a:t> R. Batista	Country of Residence 	Brazil</a:t>
            </a:r>
          </a:p>
          <a:p>
            <a:r>
              <a:rPr lang="en-US" sz="1400" dirty="0">
                <a:solidFill>
                  <a:schemeClr val="bg1"/>
                </a:solidFill>
              </a:rPr>
              <a:t>Abdias Zambrano			Country of Residence 	Panama Bernardo </a:t>
            </a:r>
            <a:r>
              <a:rPr lang="en-US" sz="1400" dirty="0" err="1">
                <a:solidFill>
                  <a:schemeClr val="bg1"/>
                </a:solidFill>
              </a:rPr>
              <a:t>Beiriz</a:t>
            </a:r>
            <a:r>
              <a:rPr lang="en-US" sz="1400" dirty="0">
                <a:solidFill>
                  <a:schemeClr val="bg1"/>
                </a:solidFill>
              </a:rPr>
              <a:t>				Country of Residence 	Brazil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Daphline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Belléus</a:t>
            </a:r>
            <a:r>
              <a:rPr lang="en-US" sz="1400" dirty="0">
                <a:solidFill>
                  <a:schemeClr val="bg1"/>
                </a:solidFill>
              </a:rPr>
              <a:t> 			Country of Residence 	Haiti</a:t>
            </a:r>
          </a:p>
          <a:p>
            <a:r>
              <a:rPr lang="en-US" sz="1400" dirty="0">
                <a:solidFill>
                  <a:schemeClr val="bg1"/>
                </a:solidFill>
              </a:rPr>
              <a:t>Shanelle McPherson			Country of Residence  Jamaica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Milagro Antonia </a:t>
            </a:r>
            <a:r>
              <a:rPr lang="en-US" sz="1400" dirty="0" err="1">
                <a:solidFill>
                  <a:schemeClr val="bg1"/>
                </a:solidFill>
              </a:rPr>
              <a:t>Suira</a:t>
            </a:r>
            <a:r>
              <a:rPr lang="en-US" sz="1400" dirty="0">
                <a:solidFill>
                  <a:schemeClr val="bg1"/>
                </a:solidFill>
              </a:rPr>
              <a:t> Jimenez	Country of Residence 	Panama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3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ICANNPowerpointMiniTemplate16x9</Template>
  <TotalTime>1513</TotalTime>
  <Words>400</Words>
  <Application>Microsoft Macintosh PowerPoint</Application>
  <PresentationFormat>On-screen Show (16:9)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Presentation</vt:lpstr>
      <vt:lpstr>PowerPoint Presentation</vt:lpstr>
      <vt:lpstr>PowerPoint Presentation</vt:lpstr>
    </vt:vector>
  </TitlesOfParts>
  <Company>ICANN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Juginovic</dc:creator>
  <cp:lastModifiedBy>Deborah Escalera</cp:lastModifiedBy>
  <cp:revision>74</cp:revision>
  <dcterms:created xsi:type="dcterms:W3CDTF">2015-01-12T05:04:12Z</dcterms:created>
  <dcterms:modified xsi:type="dcterms:W3CDTF">2023-02-21T18:00:49Z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ServerID">
    <vt:lpwstr>f1a3e59a-4990-4d5e-9ace-4d146556dde0</vt:lpwstr>
  </property>
  <property fmtid="{D5CDD505-2E9C-101B-9397-08002B2CF9AE}" pid="3" name="Jive_LatestUserAccountName">
    <vt:lpwstr>deborah.escalera@icann.org</vt:lpwstr>
  </property>
  <property fmtid="{D5CDD505-2E9C-101B-9397-08002B2CF9AE}" pid="4" name="Offisync_UniqueId">
    <vt:lpwstr>43893</vt:lpwstr>
  </property>
  <property fmtid="{D5CDD505-2E9C-101B-9397-08002B2CF9AE}" pid="5" name="Offisync_ProviderInitializationData">
    <vt:lpwstr>https://wecann.icann.org</vt:lpwstr>
  </property>
  <property fmtid="{D5CDD505-2E9C-101B-9397-08002B2CF9AE}" pid="6" name="Jive_VersionGuid">
    <vt:lpwstr>4574be2a-61a8-4f67-8a5e-30c297aaddc7</vt:lpwstr>
  </property>
  <property fmtid="{D5CDD505-2E9C-101B-9397-08002B2CF9AE}" pid="7" name="Offisync_UpdateToken">
    <vt:lpwstr>1</vt:lpwstr>
  </property>
</Properties>
</file>